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/>
    <p:restoredTop sz="94694"/>
  </p:normalViewPr>
  <p:slideViewPr>
    <p:cSldViewPr snapToGrid="0">
      <p:cViewPr varScale="1">
        <p:scale>
          <a:sx n="89" d="100"/>
          <a:sy n="89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AF3F-B5BC-604D-AD6E-E6D8F58765B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FCE5-C8A5-8F48-ADF0-9C0185D84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0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2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56E3-ECB0-8714-7892-146C18A9A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DCE9-F15C-81C3-3A7D-ED05E336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FD70-68C8-3444-E893-153856E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74C1-BE09-1B9A-27E5-7E4DA53D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C32-AE91-989F-3BB1-6ED4D39D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9E63-E67D-1B9E-19C8-697DAFF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66CF4-3D70-C7D7-DE9E-A943722E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F3D2-1AE7-9406-4071-04A688E5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D05-882B-5175-E9F7-A18C51F4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C69E-F6A0-6B67-16B5-7647FAAF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6ADD-979D-9441-2604-948AC7B8D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89DE2-BF51-3118-7A1E-304BC5249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2B47-0992-E668-D7BA-6814E38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084A8-6421-C7A8-F065-1A34E72A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D80F2-2F06-872D-E1ED-ACC422B1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D024-073B-BC20-7183-1D4763D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EFAD-C0D1-027C-C6D8-77900641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7F6A-D638-ACFA-BCB7-1FD8CC58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3ECB-AC1A-1779-7C0F-A0E82C3F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55A7-2157-5A5D-8FE3-226F0F41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AF59-782B-B073-8C8A-50960154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EAE1-F05F-DD90-0C7B-1CEC31E4B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E3049-6CBE-7EA5-8E33-E924C4BF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83F6-E6BD-4D9D-8F12-6EA96B6B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59DFF-A73F-D46F-9165-FC913CD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CF0B-2177-883B-B730-AC837F54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AA39-D0D8-45C0-736C-B5B8B6D4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5BCA1-5AF7-6D32-C8A3-B36BCA49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59E9-8601-46A1-DFEF-15F8818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09F5-9281-F26A-1671-AA93B913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91974-9F4F-999B-94F0-BA432846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9AA-B359-2248-C0F5-CE0518D3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4163-9B7B-46F9-3750-448C515E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18A8C-91F0-EE8A-2BC9-A7943288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EBB7F-9978-DD4E-1B34-C9E3C688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A3ECB-B861-F533-9BF5-B21655B30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137E0-6A34-CFA2-0531-AFB6625B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3359-93B0-921F-AEC4-0F4A95FF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B9AD-5F33-7A67-6ECB-D2586658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61BA-647A-5F75-9B20-A9E93A9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B530D-B009-B239-476C-DA839D2F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46F8F-9AFE-7C29-0DBD-CB1EBAAC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DED1-5F01-5548-32E6-7E45609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895B0-82A5-2D33-F96F-0B12C9AE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F4534-E29D-5BD3-15E5-136991BE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5E175-82CE-5180-7C05-4F465266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F122-A5D5-9916-9986-05193D2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B33A-2783-5DAD-2A29-2ABF08AE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0B52-9796-861C-BA77-66918720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6739-8AB2-A09E-2801-1125EA88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F2B7-3C62-6047-B780-638F45A5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44DC1-C2E9-AAED-8842-234A5B41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5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FE98-BF62-34B2-284F-40360575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05329-61B0-3603-DC39-8B0412DDE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52AF-A6A4-756C-7509-16525C21C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9D242-F48F-8193-13DE-A66F4B5F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89E10-A1BE-6B3F-5AA2-67F67A6C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98F2-5F20-84A5-A020-0B8D5FAA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783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E0646-7112-7969-C484-7FBA1781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C2D3-D25B-02CF-9860-FA4E0199C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925B-12BE-9DD5-8AFE-F04DE0CFE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955D-88F0-12FE-7F86-478D4957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A5054-52D3-2E5A-FDAC-2D29DC1C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1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38DE-C88B-6FF1-0E50-D7D67C3E6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768B-C624-0D97-502D-F576C3AB2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Presenter</a:t>
            </a:r>
          </a:p>
        </p:txBody>
      </p:sp>
      <p:pic>
        <p:nvPicPr>
          <p:cNvPr id="5" name="Picture 4" descr="This image features a slide from a presentation that showcases the logo and name of &quot;Southwestern Utah Medical Center,&quot; along with the address &quot;375 East 2nd South&quot; and the name &quot;The Hut.&quot; The slide is set against a white background.">
            <a:extLst>
              <a:ext uri="{FF2B5EF4-FFF2-40B4-BE49-F238E27FC236}">
                <a16:creationId xmlns:a16="http://schemas.microsoft.com/office/drawing/2014/main" id="{E2157A62-275E-C3F9-A723-EEF59179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322263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8AF6-BF8C-9A43-AAC5-CB39EC32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 shows a logo for &quot;UTSOWERN MEDICAL CENTER&quot;.">
            <a:extLst>
              <a:ext uri="{FF2B5EF4-FFF2-40B4-BE49-F238E27FC236}">
                <a16:creationId xmlns:a16="http://schemas.microsoft.com/office/drawing/2014/main" id="{99F5619F-813C-2B2F-A8ED-5EAB4D6C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552799"/>
            <a:ext cx="9258300" cy="4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8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90FB-8F11-50EB-C8BE-ADDB738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A09F-E8B6-BABD-7E51-8E4C15BB4818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8" name="Picture 7" descr="A vibrant and colorful still life of a variety of fresh fruits, including bananas, grapes, oranges and strawberries.">
            <a:extLst>
              <a:ext uri="{FF2B5EF4-FFF2-40B4-BE49-F238E27FC236}">
                <a16:creationId xmlns:a16="http://schemas.microsoft.com/office/drawing/2014/main" id="{2F187F9C-C7CB-B4A7-609C-1938C31F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13" y="1798982"/>
            <a:ext cx="3521765" cy="3521765"/>
          </a:xfrm>
          <a:prstGeom prst="rect">
            <a:avLst/>
          </a:prstGeom>
        </p:spPr>
      </p:pic>
      <p:pic>
        <p:nvPicPr>
          <p:cNvPr id="10" name="Picture 9" descr="This is an image of a festive autumn tableau with various fruits, vegetables, pumpkins, and pine cones in colors of red, orange, green, and brown, creating a warm and inviting autumnal scene. (Existing text)">
            <a:extLst>
              <a:ext uri="{FF2B5EF4-FFF2-40B4-BE49-F238E27FC236}">
                <a16:creationId xmlns:a16="http://schemas.microsoft.com/office/drawing/2014/main" id="{73B074B8-1D39-E910-29F4-3DB9032B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511" y="1798981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(grouped)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40682-C83A-CAA1-A45E-71863B4F14C2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85F7A2-2F6D-8DD9-9426-88D1841690AD}"/>
              </a:ext>
            </a:extLst>
          </p:cNvPr>
          <p:cNvGrpSpPr/>
          <p:nvPr/>
        </p:nvGrpSpPr>
        <p:grpSpPr>
          <a:xfrm>
            <a:off x="1818861" y="1898099"/>
            <a:ext cx="8782878" cy="3985592"/>
            <a:chOff x="1818861" y="1898099"/>
            <a:chExt cx="8782878" cy="3985592"/>
          </a:xfrm>
        </p:grpSpPr>
        <p:pic>
          <p:nvPicPr>
            <p:cNvPr id="7" name="Picture 6" descr="&quot;Incongruence and the need for change.&quot;">
              <a:extLst>
                <a:ext uri="{FF2B5EF4-FFF2-40B4-BE49-F238E27FC236}">
                  <a16:creationId xmlns:a16="http://schemas.microsoft.com/office/drawing/2014/main" id="{3163AAAF-3D4D-BBAF-34C8-55D00071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1" y="1898100"/>
              <a:ext cx="3985591" cy="3985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05FC3A-46BE-0B54-66A4-B3F35109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148" y="1898099"/>
              <a:ext cx="3985591" cy="3985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25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grouped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6D79A-5CFC-93C2-50E6-B5CC33074BB4}"/>
              </a:ext>
            </a:extLst>
          </p:cNvPr>
          <p:cNvGrpSpPr/>
          <p:nvPr/>
        </p:nvGrpSpPr>
        <p:grpSpPr>
          <a:xfrm>
            <a:off x="4315116" y="2308619"/>
            <a:ext cx="3561767" cy="2959100"/>
            <a:chOff x="2210659" y="2030324"/>
            <a:chExt cx="3561767" cy="2959100"/>
          </a:xfrm>
        </p:grpSpPr>
        <p:pic>
          <p:nvPicPr>
            <p:cNvPr id="4" name="Picture 3" descr="This image is of a blue square on top of a white rectangle, resembling a simple graphical representation. The background appears to be plain, emphasizing the geometric shape in the foreground.">
              <a:extLst>
                <a:ext uri="{FF2B5EF4-FFF2-40B4-BE49-F238E27FC236}">
                  <a16:creationId xmlns:a16="http://schemas.microsoft.com/office/drawing/2014/main" id="{48E448EB-E267-D327-C7F8-541DF1A1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659" y="2560983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 descr="&quot;Saying something in the digital age.&quot;">
              <a:extLst>
                <a:ext uri="{FF2B5EF4-FFF2-40B4-BE49-F238E27FC236}">
                  <a16:creationId xmlns:a16="http://schemas.microsoft.com/office/drawing/2014/main" id="{25F99CC7-5E65-F330-7C3A-0251096F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6026" y="2030324"/>
              <a:ext cx="1676400" cy="990600"/>
            </a:xfrm>
            <a:prstGeom prst="rect">
              <a:avLst/>
            </a:prstGeom>
          </p:spPr>
        </p:pic>
        <p:pic>
          <p:nvPicPr>
            <p:cNvPr id="6" name="Picture 5" descr="Caption: &quot;Red Clapperboards symbolizing the importance of film and cinematography in the storytelling process.&quot;">
              <a:extLst>
                <a:ext uri="{FF2B5EF4-FFF2-40B4-BE49-F238E27FC236}">
                  <a16:creationId xmlns:a16="http://schemas.microsoft.com/office/drawing/2014/main" id="{5EE65995-34C1-5781-0F9C-600B454B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226" y="3668624"/>
              <a:ext cx="1270000" cy="13208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AEC967E-FFE2-6C45-2CDC-37E66BF9EED4}"/>
              </a:ext>
            </a:extLst>
          </p:cNvPr>
          <p:cNvSpPr/>
          <p:nvPr/>
        </p:nvSpPr>
        <p:spPr>
          <a:xfrm>
            <a:off x="1060174" y="2107096"/>
            <a:ext cx="1113183" cy="1046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A26E92-1506-16C5-55EA-6E67B7B72765}"/>
              </a:ext>
            </a:extLst>
          </p:cNvPr>
          <p:cNvGrpSpPr/>
          <p:nvPr/>
        </p:nvGrpSpPr>
        <p:grpSpPr>
          <a:xfrm>
            <a:off x="943303" y="1690688"/>
            <a:ext cx="6035569" cy="4753303"/>
            <a:chOff x="701565" y="1690688"/>
            <a:chExt cx="6035569" cy="4753303"/>
          </a:xfrm>
        </p:grpSpPr>
        <p:pic>
          <p:nvPicPr>
            <p:cNvPr id="7" name="Picture 6" descr="&quot;Serene equestrian scene with a majestic horse in a vast field.&quot;">
              <a:extLst>
                <a:ext uri="{FF2B5EF4-FFF2-40B4-BE49-F238E27FC236}">
                  <a16:creationId xmlns:a16="http://schemas.microsoft.com/office/drawing/2014/main" id="{7A1217AB-E280-F522-D192-022C10B3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65" y="1690688"/>
              <a:ext cx="4753303" cy="4753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685EBA-0703-5047-1789-13E208B43509}"/>
                </a:ext>
              </a:extLst>
            </p:cNvPr>
            <p:cNvSpPr txBox="1"/>
            <p:nvPr/>
          </p:nvSpPr>
          <p:spPr>
            <a:xfrm>
              <a:off x="5731922" y="6074659"/>
              <a:ext cx="100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DALL-E 3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8E5826-C57E-3E3E-EFE0-D81CEEFB97AA}"/>
              </a:ext>
            </a:extLst>
          </p:cNvPr>
          <p:cNvCxnSpPr/>
          <p:nvPr/>
        </p:nvCxnSpPr>
        <p:spPr>
          <a:xfrm flipH="1">
            <a:off x="5353878" y="3429000"/>
            <a:ext cx="4161183" cy="36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2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EF63-43BE-0565-E67E-D027892FED35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6" name="Picture 5" descr="A painting of a fox and hedgehog near a forest. The fox is looking at the hedgehog.">
            <a:extLst>
              <a:ext uri="{FF2B5EF4-FFF2-40B4-BE49-F238E27FC236}">
                <a16:creationId xmlns:a16="http://schemas.microsoft.com/office/drawing/2014/main" id="{173CADC6-D4AD-9D4D-164A-16BA7510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52" y="1350668"/>
            <a:ext cx="5112895" cy="511289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25EE220D-4431-9752-896C-8676E26CCE51}"/>
              </a:ext>
            </a:extLst>
          </p:cNvPr>
          <p:cNvSpPr/>
          <p:nvPr/>
        </p:nvSpPr>
        <p:spPr>
          <a:xfrm>
            <a:off x="689113" y="2186609"/>
            <a:ext cx="2676939" cy="2676939"/>
          </a:xfrm>
          <a:prstGeom prst="decago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shows a collection of medical scans depicting various stages and views of what appears to be a head injury.">
            <a:extLst>
              <a:ext uri="{FF2B5EF4-FFF2-40B4-BE49-F238E27FC236}">
                <a16:creationId xmlns:a16="http://schemas.microsoft.com/office/drawing/2014/main" id="{7022A5C9-B573-5535-F840-E7E504AC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882900"/>
            <a:ext cx="4330700" cy="109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57D35C-78F5-3928-A6AE-2A68000B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Brain CT scan. This is bad</a:t>
            </a:r>
          </a:p>
        </p:txBody>
      </p:sp>
    </p:spTree>
    <p:extLst>
      <p:ext uri="{BB962C8B-B14F-4D97-AF65-F5344CB8AC3E}">
        <p14:creationId xmlns:p14="http://schemas.microsoft.com/office/powerpoint/2010/main" val="128539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3D7C6-F88E-5C68-4E53-5748D9C8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tracking COVID-19 cases from early October through mid-November, showing a rise in cases across most age groups except those under 20 years old, where cases decreased.">
            <a:extLst>
              <a:ext uri="{FF2B5EF4-FFF2-40B4-BE49-F238E27FC236}">
                <a16:creationId xmlns:a16="http://schemas.microsoft.com/office/drawing/2014/main" id="{ABF34CA5-7B52-88DB-F73A-8B094291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3554"/>
            <a:ext cx="8965096" cy="50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12D5-A222-6812-A2FA-DDD9E044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image is a graphical representation of COVID-19 data and has a map and bar chart in it.">
            <a:extLst>
              <a:ext uri="{FF2B5EF4-FFF2-40B4-BE49-F238E27FC236}">
                <a16:creationId xmlns:a16="http://schemas.microsoft.com/office/drawing/2014/main" id="{DB6CA68B-0F80-79F4-A805-911F707B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34</Words>
  <Application>Microsoft Macintosh PowerPoint</Application>
  <PresentationFormat>Widescreen</PresentationFormat>
  <Paragraphs>16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 Presentation</vt:lpstr>
      <vt:lpstr>Fruits</vt:lpstr>
      <vt:lpstr>Graphs (grouped)</vt:lpstr>
      <vt:lpstr>Shaped grouped</vt:lpstr>
      <vt:lpstr>Image and text grouped</vt:lpstr>
      <vt:lpstr>Slide</vt:lpstr>
      <vt:lpstr>Brain CT scan. This is bad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</dc:title>
  <dc:subject/>
  <dc:creator/>
  <cp:keywords/>
  <dc:description/>
  <cp:lastModifiedBy>Chris Faulkner</cp:lastModifiedBy>
  <cp:revision>19</cp:revision>
  <dcterms:created xsi:type="dcterms:W3CDTF">2023-10-24T11:09:43Z</dcterms:created>
  <dcterms:modified xsi:type="dcterms:W3CDTF">2025-08-28T15:52:07Z</dcterms:modified>
  <cp:category/>
</cp:coreProperties>
</file>